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700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422" y="-84"/>
      </p:cViewPr>
      <p:guideLst>
        <p:guide orient="horz" pos="2160"/>
        <p:guide pos="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F74F98-EC75-4F30-9129-B412E408702F}" type="datetimeFigureOut">
              <a:rPr lang="it-IT"/>
              <a:pPr/>
              <a:t>04/05/2015</a:t>
            </a:fld>
            <a:endParaRPr lang="it-IT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DC8C907-43B3-4613-8FB2-BF656030B64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1EB5-84C9-43EB-A8BB-49ADC260FAAC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B253-638B-4DDD-A6E9-8D69B90F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DD0AD-B871-424A-A7AE-C9A45380D8A0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A59A-4A87-4995-A4E6-636672C56F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6CF56-1AE7-4493-92A5-80EF825446B9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5E8C-D404-45AA-89A3-BB290626D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9348-3D77-46FC-948F-D744BD0B5290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BA1C-4ED8-41ED-8DA3-357D200B43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B1AB-87DB-4D2F-8E5E-5EF174858EF3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5AA3-5A43-4D0E-A4F6-93133A771C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8507-A695-4156-B454-0F0B5CC23953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D6E1-6DC7-4765-AFA3-A5EC7FCD5C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5E58-87C6-43A6-A5F9-E457168DD908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95DA-50B4-4BC3-8A1A-1519A7B98E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36A-4034-4C36-9C03-F430A8F0BD13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0A53-C47D-4109-87A7-40DB12FBE6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506C-326B-46F6-BD7B-E2881123A864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CAD9-3498-4AB0-8071-CCFB644B06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47A0-58B8-4C4D-9B07-F4ABBC81E9AF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8D3D-BB61-4DC8-BFD6-F2A1FF99A1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2F7C-B309-4817-9D75-0FFC3A936CBA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BDA3-077D-47FE-9054-D0FA29D62C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5FD883-61BB-4B86-9D0B-104A4580ECD7}" type="datetimeFigureOut">
              <a:rPr lang="it-IT"/>
              <a:pPr>
                <a:defRPr/>
              </a:pPr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B36588-3DB1-4EC6-9105-C377EDE89F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33350" y="2470150"/>
          <a:ext cx="8877300" cy="3248025"/>
        </p:xfrm>
        <a:graphic>
          <a:graphicData uri="http://schemas.openxmlformats.org/drawingml/2006/table">
            <a:tbl>
              <a:tblPr/>
              <a:tblGrid>
                <a:gridCol w="5182146"/>
                <a:gridCol w="2202536"/>
                <a:gridCol w="1219536"/>
                <a:gridCol w="271564"/>
              </a:tblGrid>
              <a:tr h="24190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NOME ENTE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INDIRIZZO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CITTA'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PROV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“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GIOVANNI PAOLO II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” (U.O.S. di Talassemia)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 Pompei 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Sciacca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"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SAN GIOVANNI DI DIO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(U.O. Microcitemia)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C/da Consolida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Agrigento 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“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SANT’ELIA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” (U.O. Ematologia - Talassemia; U.O. Talassemia ed 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Emoglobinop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 L. Russo, 6 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Caltanissetta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“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VITTORIO EMANUELE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” (Centro di Microcitemia) 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 Palazzi 197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Gela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GRAVINA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(U.O. di Talassemia)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 Portosalvo, 1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Caltagirone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“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VITTORIO EMANUELE 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FERRAROTTO” (U.O. di Talassemie)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 S Citelli, 6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Catania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“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GARIBALDI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” (U.O. di Talassemia)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Viale Lorenzo Bolano, 5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Catania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"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SS SALVATORE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(U.O. Ematologia Pediatrica)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 Livorno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Paternò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A.O.U. Policlinico “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G. MARTINO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” (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Dip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Scienze Pediatriche - U.O. Genetica e Immunologia)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 Consolare Valeria, 1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Messina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SANT'AGATA MILITELLO 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(U.O.S. Centro di Microcitemia - Talassemia)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 Medici- Sant’Agata di Militello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Sant'Agata di Militello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“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VINCENZO CERVELLO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” (U.O.C. Ematologia II – Edificio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via Trabucco, 180 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Palermo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r>
                        <a:rPr lang="it-IT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CIVICO BENFRATELLI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” 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(U.O. 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Ematologia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con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Talassemia - 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Medicina)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P.zza N. Leotta, 4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Palermo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Ospedale “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MARIA PATERNÒ AREZZO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” (U.O. Centro Trasfusionale)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P.zza Igiea, 1</a:t>
                      </a:r>
                    </a:p>
                  </a:txBody>
                  <a:tcPr marL="8654" marR="8654" marT="86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Ragusa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RG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Ospedale 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</a:t>
                      </a:r>
                      <a:r>
                        <a:rPr lang="it-IT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UMBERTO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” (U.O.S. Centro Microcitemia)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Via Testaferrata, 1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Siracusa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Ospedale di 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LENTINI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(U.O.S. Talassemia)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S.S. 194 (Ragusana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C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/da Colle Roggio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Lentini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57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Ospedale 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</a:t>
                      </a:r>
                      <a:r>
                        <a:rPr lang="it-IT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 ANTONIO 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ABATE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” (U.O.S. di Prevenzione e Cura della Talassemia)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Via Cosenza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 Santa – Erice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</a:t>
                      </a:r>
                    </a:p>
                  </a:txBody>
                  <a:tcPr marL="8654" marR="8654" marT="8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82" name="Immagine 6" descr="Invito conferenza stampa T day 2015.jpg"/>
          <p:cNvPicPr>
            <a:picLocks noChangeAspect="1"/>
          </p:cNvPicPr>
          <p:nvPr/>
        </p:nvPicPr>
        <p:blipFill>
          <a:blip r:embed="rId2"/>
          <a:srcRect l="4559" t="7858" r="36292" b="66371"/>
          <a:stretch>
            <a:fillRect/>
          </a:stretch>
        </p:blipFill>
        <p:spPr bwMode="auto">
          <a:xfrm>
            <a:off x="134938" y="433388"/>
            <a:ext cx="42656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83" name="Immagine 7" descr="logoCutino.pdf"/>
          <p:cNvPicPr>
            <a:picLocks noChangeAspect="1"/>
          </p:cNvPicPr>
          <p:nvPr/>
        </p:nvPicPr>
        <p:blipFill>
          <a:blip r:embed="rId3"/>
          <a:srcRect t="16292" b="18932"/>
          <a:stretch>
            <a:fillRect/>
          </a:stretch>
        </p:blipFill>
        <p:spPr bwMode="auto">
          <a:xfrm>
            <a:off x="4646613" y="433388"/>
            <a:ext cx="17287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4450" y="2146300"/>
            <a:ext cx="86741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spc="40" dirty="0">
                <a:solidFill>
                  <a:srgbClr val="B7002A"/>
                </a:solidFill>
                <a:latin typeface="Arial"/>
                <a:cs typeface="Arial"/>
              </a:rPr>
              <a:t>Ospedali siciliani dove effettuare il Test del portatore sano di Talassemia GRATIS</a:t>
            </a:r>
            <a:endParaRPr lang="it-IT" sz="1400" b="1" spc="40" dirty="0">
              <a:solidFill>
                <a:srgbClr val="B7002A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223</Words>
  <Application>Microsoft Macintosh PowerPoint</Application>
  <PresentationFormat>Presentazione su schermo (4:3)</PresentationFormat>
  <Paragraphs>69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Calibri</vt:lpstr>
      <vt:lpstr>Arial</vt:lpstr>
      <vt:lpstr>Times New Roman</vt:lpstr>
      <vt:lpstr>Tema di Office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Standard</dc:creator>
  <cp:lastModifiedBy>mbellomo</cp:lastModifiedBy>
  <cp:revision>4</cp:revision>
  <cp:lastPrinted>2015-04-29T10:46:17Z</cp:lastPrinted>
  <dcterms:created xsi:type="dcterms:W3CDTF">2015-04-29T10:30:13Z</dcterms:created>
  <dcterms:modified xsi:type="dcterms:W3CDTF">2015-05-04T13:26:45Z</dcterms:modified>
</cp:coreProperties>
</file>